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22"/>
  </p:notesMasterIdLst>
  <p:sldIdLst>
    <p:sldId id="292" r:id="rId5"/>
    <p:sldId id="1305" r:id="rId6"/>
    <p:sldId id="352" r:id="rId7"/>
    <p:sldId id="1300" r:id="rId8"/>
    <p:sldId id="1284" r:id="rId9"/>
    <p:sldId id="1285" r:id="rId10"/>
    <p:sldId id="1303" r:id="rId11"/>
    <p:sldId id="1286" r:id="rId12"/>
    <p:sldId id="1287" r:id="rId13"/>
    <p:sldId id="1292" r:id="rId14"/>
    <p:sldId id="1293" r:id="rId15"/>
    <p:sldId id="1294" r:id="rId16"/>
    <p:sldId id="1295" r:id="rId17"/>
    <p:sldId id="1296" r:id="rId18"/>
    <p:sldId id="1297" r:id="rId19"/>
    <p:sldId id="1288" r:id="rId20"/>
    <p:sldId id="1249" r:id="rId21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  <p:sld r:id="rId12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10EFA8-133E-C6F0-4BF0-CA553FAF2DD6}" v="4" dt="2024-04-01T08:18:52.423"/>
    <p1510:client id="{EC8EA0C5-BD5F-4302-91C7-5AB04215853C}" v="5" dt="2024-04-01T08:17:11.322"/>
    <p1510:client id="{F9605AE3-8B2D-ECAA-E135-55D4A33FAE2F}" v="15" dt="2024-04-01T06:55:39.4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27" autoAdjust="0"/>
    <p:restoredTop sz="90780" autoAdjust="0"/>
  </p:normalViewPr>
  <p:slideViewPr>
    <p:cSldViewPr snapToGrid="0">
      <p:cViewPr varScale="1">
        <p:scale>
          <a:sx n="99" d="100"/>
          <a:sy n="99" d="100"/>
        </p:scale>
        <p:origin x="1258" y="72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22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2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812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76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1058375" y="1061739"/>
            <a:ext cx="6931002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5" y="3956068"/>
            <a:ext cx="2585752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:</a:t>
            </a:r>
            <a:r>
              <a:rPr lang="en-US" sz="1100" dirty="0">
                <a:solidFill>
                  <a:schemeClr val="tx1"/>
                </a:solidFill>
              </a:rPr>
              <a:t>ANEES HUSSAIN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ID :</a:t>
            </a:r>
            <a:r>
              <a:rPr lang="en-US" sz="1100" dirty="0">
                <a:solidFill>
                  <a:schemeClr val="tx1"/>
                </a:solidFill>
              </a:rPr>
              <a:t>513521243003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515014" y="3881393"/>
            <a:ext cx="1538383" cy="1524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A1216F-9A0F-9028-2ADE-1963225BFA73}"/>
              </a:ext>
            </a:extLst>
          </p:cNvPr>
          <p:cNvSpPr txBox="1"/>
          <p:nvPr/>
        </p:nvSpPr>
        <p:spPr>
          <a:xfrm>
            <a:off x="5463156" y="3889013"/>
            <a:ext cx="26772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/>
              <a:t>Annai</a:t>
            </a:r>
            <a:r>
              <a:rPr lang="en-US" sz="1100" dirty="0"/>
              <a:t> Mira college of engineering and technology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7586-5B6F-C8C7-E175-4BE77E84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0" y="613142"/>
            <a:ext cx="8832300" cy="451933"/>
          </a:xfrm>
        </p:spPr>
        <p:txBody>
          <a:bodyPr/>
          <a:lstStyle/>
          <a:p>
            <a:pPr algn="ctr"/>
            <a:r>
              <a:rPr lang="en-US" dirty="0"/>
              <a:t>Homepage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4FBF9-636B-1E68-241E-ECCF1475C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696833" cy="3179400"/>
          </a:xfrm>
        </p:spPr>
        <p:txBody>
          <a:bodyPr/>
          <a:lstStyle/>
          <a:p>
            <a:pPr marL="152396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4CFEB9-F07B-F903-4F2B-6A2A172E5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32" y="1065074"/>
            <a:ext cx="8832300" cy="3942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b="1" dirty="0"/>
              <a:t>Login-Page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5D3BDD-8381-1286-099D-9D5BF3F56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33" y="1173892"/>
            <a:ext cx="8927756" cy="37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b="1" dirty="0"/>
              <a:t>New-User Registration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03135F-D8AE-B7F4-9AAD-140BF8F43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59" y="1183340"/>
            <a:ext cx="8797365" cy="349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b="1" dirty="0"/>
              <a:t>Source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0CC23C-E48B-A007-3C19-B3F6AF4FF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82" y="1219837"/>
            <a:ext cx="8803342" cy="366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42AA-3E13-629A-6815-A8A448977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18066"/>
            <a:ext cx="7886430" cy="649583"/>
          </a:xfrm>
        </p:spPr>
        <p:txBody>
          <a:bodyPr/>
          <a:lstStyle/>
          <a:p>
            <a:pPr algn="ctr"/>
            <a:r>
              <a:rPr lang="en-US" b="1" dirty="0"/>
              <a:t>Find Bus And Booking Cancellation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6E5212-C202-A6EE-FC05-591AF7845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5" y="1470847"/>
            <a:ext cx="4171576" cy="32326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4B7F46-3341-059C-1A33-D6D7F2C88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424" y="1470847"/>
            <a:ext cx="4500281" cy="323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1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F6256-ED4F-D5CB-996C-FBD384D16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53" y="719666"/>
            <a:ext cx="8421857" cy="547983"/>
          </a:xfrm>
        </p:spPr>
        <p:txBody>
          <a:bodyPr/>
          <a:lstStyle/>
          <a:p>
            <a:r>
              <a:rPr lang="en-IN" sz="1600" b="1">
                <a:solidFill>
                  <a:srgbClr val="213163"/>
                </a:solidFill>
                <a:latin typeface="+mj-lt"/>
              </a:rPr>
              <a:t>Future </a:t>
            </a:r>
            <a:r>
              <a:rPr lang="en-US" sz="1600" b="1">
                <a:solidFill>
                  <a:srgbClr val="213163"/>
                </a:solidFill>
                <a:latin typeface="+mj-lt"/>
              </a:rPr>
              <a:t>Enhancements</a:t>
            </a:r>
            <a:r>
              <a:rPr lang="en-US" sz="1600" b="1">
                <a:solidFill>
                  <a:srgbClr val="374151"/>
                </a:solidFill>
                <a:latin typeface="+mj-lt"/>
                <a:cs typeface="Times New Roman" panose="02020603050405020304" pitchFamily="18" charset="0"/>
              </a:rPr>
              <a:t>:</a:t>
            </a:r>
            <a:br>
              <a:rPr lang="en-US" b="0" i="0">
                <a:solidFill>
                  <a:srgbClr val="374151"/>
                </a:solidFill>
                <a:effectLst/>
                <a:latin typeface="Söhne"/>
              </a:rPr>
            </a:b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C58E09-E321-3267-5D90-6D4D917598BE}"/>
              </a:ext>
            </a:extLst>
          </p:cNvPr>
          <p:cNvSpPr txBox="1"/>
          <p:nvPr/>
        </p:nvSpPr>
        <p:spPr>
          <a:xfrm>
            <a:off x="215053" y="1069674"/>
            <a:ext cx="892894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Future Enhancements:</a:t>
            </a:r>
          </a:p>
          <a:p>
            <a:endParaRPr lang="en-US" dirty="0"/>
          </a:p>
          <a:p>
            <a:r>
              <a:rPr lang="en-US" dirty="0"/>
              <a:t>1. **AI-Powered Recommendations**: Implement AI algorithms to suggest personalized travel options based on user preferences and past bookings, enhancing user satisfaction and loyalty.</a:t>
            </a:r>
          </a:p>
          <a:p>
            <a:endParaRPr lang="en-US" dirty="0"/>
          </a:p>
          <a:p>
            <a:r>
              <a:rPr lang="en-US" dirty="0"/>
              <a:t>2. **Blockchain Integration**: Integrate blockchain technology for secure transactions and transparent data management, ensuring trust and reliability in booking processes.</a:t>
            </a:r>
          </a:p>
          <a:p>
            <a:endParaRPr lang="en-US" dirty="0"/>
          </a:p>
          <a:p>
            <a:r>
              <a:rPr lang="en-US" dirty="0"/>
              <a:t>3. **Dynamic Route Optimization**: Develop algorithms to dynamically optimize bus routes based on real-time traffic data, reducing travel time and enhancing efficiency.</a:t>
            </a:r>
          </a:p>
          <a:p>
            <a:endParaRPr lang="en-US" dirty="0"/>
          </a:p>
          <a:p>
            <a:r>
              <a:rPr lang="en-US" dirty="0"/>
              <a:t>4. **Voice Assistant Integration**: Incorporate voice assistant technology for hands-free booking and inquiries, offering a seamless and convenient user experience.</a:t>
            </a:r>
          </a:p>
          <a:p>
            <a:endParaRPr lang="en-US" dirty="0"/>
          </a:p>
          <a:p>
            <a:r>
              <a:rPr lang="en-US" dirty="0"/>
              <a:t>5. **Green Initiatives**: Introduce features to promote eco-friendly travel options, such as carbon footprint tracking and incentives for choosing sustainable transportation modes.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1287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Conclusion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BAAD3EB-5AF8-2850-D7B6-2D787F8D5CA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:a16="http://schemas.microsoft.com/office/drawing/2014/main" id="{81E9EAEF-4D2C-D890-53FC-DD6FC1B36C83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2CFBFD-1502-2924-1430-928933E9A4B3}"/>
              </a:ext>
            </a:extLst>
          </p:cNvPr>
          <p:cNvSpPr txBox="1"/>
          <p:nvPr/>
        </p:nvSpPr>
        <p:spPr>
          <a:xfrm>
            <a:off x="207034" y="1213453"/>
            <a:ext cx="65905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 conclusion, the proposed bus reservation system offers a robust solution for streamlined booking processes. </a:t>
            </a:r>
          </a:p>
          <a:p>
            <a:endParaRPr lang="en-US" dirty="0"/>
          </a:p>
          <a:p>
            <a:r>
              <a:rPr lang="en-US" dirty="0"/>
              <a:t>With its user-friendly interface, secure transactions, and real-time updates, it promises enhanced user experiences.</a:t>
            </a:r>
          </a:p>
          <a:p>
            <a:endParaRPr lang="en-US" dirty="0"/>
          </a:p>
          <a:p>
            <a:r>
              <a:rPr lang="en-US" dirty="0"/>
              <a:t> Future enhancements like AI recommendations and blockchain integration aim to further elevate its functionality, ensuring continued innovation and efficiency in the transportation sector.</a:t>
            </a:r>
          </a:p>
        </p:txBody>
      </p:sp>
    </p:spTree>
    <p:extLst>
      <p:ext uri="{BB962C8B-B14F-4D97-AF65-F5344CB8AC3E}">
        <p14:creationId xmlns:p14="http://schemas.microsoft.com/office/powerpoint/2010/main" val="2018878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1571630" y="3183633"/>
            <a:ext cx="5839143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Building Bus Reservation System using Python and Django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Abstract</a:t>
            </a:r>
            <a:endParaRPr lang="en-IN" sz="160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FD06D2-52DB-6CBC-721C-EF6C6056F3BA}"/>
              </a:ext>
            </a:extLst>
          </p:cNvPr>
          <p:cNvSpPr txBox="1"/>
          <p:nvPr/>
        </p:nvSpPr>
        <p:spPr>
          <a:xfrm>
            <a:off x="52388" y="1125018"/>
            <a:ext cx="6589143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bus reservation system comprises user interfaces for booking, a database for storing bus and route data, reservation management for seat allocation, a payment gateway for transactions, authentication for user access, and notifications for updates.        </a:t>
            </a:r>
          </a:p>
          <a:p>
            <a:endParaRPr lang="en-US" dirty="0"/>
          </a:p>
          <a:p>
            <a:r>
              <a:rPr lang="en-US" dirty="0"/>
              <a:t>Administrative tools oversee system operations, while integration interfaces connect with external services like GPS tracking.</a:t>
            </a:r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Problem Statement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BD8170-8850-B966-F17E-42B1CE5F6847}"/>
              </a:ext>
            </a:extLst>
          </p:cNvPr>
          <p:cNvSpPr txBox="1"/>
          <p:nvPr/>
        </p:nvSpPr>
        <p:spPr>
          <a:xfrm>
            <a:off x="131031" y="1414731"/>
            <a:ext cx="8575897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problem statement for a bus reservation system could be:</a:t>
            </a:r>
          </a:p>
          <a:p>
            <a:endParaRPr lang="en-US" dirty="0"/>
          </a:p>
          <a:p>
            <a:r>
              <a:rPr lang="en-US" dirty="0"/>
              <a:t>Design and implement a bus reservation system that allows users to search for available buses, select seats, make reservations, and process payments securely.</a:t>
            </a:r>
          </a:p>
          <a:p>
            <a:endParaRPr lang="en-US" dirty="0"/>
          </a:p>
          <a:p>
            <a:r>
              <a:rPr lang="en-US" dirty="0"/>
              <a:t> The system should maintain up-to-date information on bus schedules, seat availability, and user bookings. </a:t>
            </a:r>
          </a:p>
          <a:p>
            <a:endParaRPr lang="en-US" dirty="0"/>
          </a:p>
          <a:p>
            <a:r>
              <a:rPr lang="en-US" dirty="0"/>
              <a:t>Additionally, it should provide administrative tools for managing buses, routes, fares, and user accounts. Integration with external services like GPS tracking should ensure accurate real-time updates on bus locations. </a:t>
            </a:r>
          </a:p>
          <a:p>
            <a:endParaRPr lang="en-US" dirty="0"/>
          </a:p>
          <a:p>
            <a:r>
              <a:rPr lang="en-US" dirty="0"/>
              <a:t>The system must be user-friendly, scalable, and reliable to accommodate a large number of users and transactions effectively.</a:t>
            </a:r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Project Overview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CF58A7F-2C96-B07D-0B21-410816696D2B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0139171D-3AD9-6A2C-2865-384C0BE5CD2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D1CC5F-6DF2-264B-2C36-AFCADB59E5B5}"/>
              </a:ext>
            </a:extLst>
          </p:cNvPr>
          <p:cNvSpPr txBox="1"/>
          <p:nvPr/>
        </p:nvSpPr>
        <p:spPr>
          <a:xfrm>
            <a:off x="492236" y="1455914"/>
            <a:ext cx="6646652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Bus Reservation System is a web-based application designed to streamline the process of booking bus tickets.</a:t>
            </a:r>
          </a:p>
          <a:p>
            <a:endParaRPr lang="en-US" dirty="0"/>
          </a:p>
          <a:p>
            <a:r>
              <a:rPr lang="en-US" dirty="0"/>
              <a:t> Users can search for available buses, select seats, make reservations, and process payments securely.</a:t>
            </a:r>
          </a:p>
          <a:p>
            <a:endParaRPr lang="en-US" dirty="0"/>
          </a:p>
          <a:p>
            <a:r>
              <a:rPr lang="en-US" dirty="0"/>
              <a:t> The system also includes administrative tools for managing buses, routes, schedules, and user accounts.</a:t>
            </a:r>
          </a:p>
          <a:p>
            <a:endParaRPr lang="en-US" dirty="0"/>
          </a:p>
          <a:p>
            <a:r>
              <a:rPr lang="en-US" dirty="0"/>
              <a:t> Integration with external services such as GPS tracking ensures real-time updates on bus locations, enhancing the overall user experience.</a:t>
            </a:r>
          </a:p>
        </p:txBody>
      </p:sp>
    </p:spTree>
    <p:extLst>
      <p:ext uri="{BB962C8B-B14F-4D97-AF65-F5344CB8AC3E}">
        <p14:creationId xmlns:p14="http://schemas.microsoft.com/office/powerpoint/2010/main" val="12846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Proposed Solution</a:t>
            </a:r>
            <a:endParaRPr lang="en-IN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6B7C3C-D3E3-FF07-EEDD-95F0B593D118}"/>
              </a:ext>
            </a:extLst>
          </p:cNvPr>
          <p:cNvSpPr txBox="1"/>
          <p:nvPr/>
        </p:nvSpPr>
        <p:spPr>
          <a:xfrm>
            <a:off x="138533" y="1702279"/>
            <a:ext cx="8177331" cy="19926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solution is to develop a web-based bus reservation system featuring a user-friendly interface for booking seats, secure payment processing, real-time seat availability updates, and administrative tools for managing buses, routes, and user accounts. </a:t>
            </a:r>
          </a:p>
          <a:p>
            <a:pPr algn="l">
              <a:lnSpc>
                <a:spcPct val="150000"/>
              </a:lnSpc>
            </a:pPr>
            <a:endParaRPr lang="en-US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external services like GPS tracking enhances the user experience by providing accurate bus location information.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0E84B3E-4CED-7709-C0ED-61714423E40C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D3393E03-7263-ADFB-23AD-8505198A845E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5391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AB2285-16B6-67AB-39F2-7E03D6821A2A}"/>
              </a:ext>
            </a:extLst>
          </p:cNvPr>
          <p:cNvSpPr txBox="1"/>
          <p:nvPr/>
        </p:nvSpPr>
        <p:spPr>
          <a:xfrm>
            <a:off x="-448574" y="591102"/>
            <a:ext cx="1968261" cy="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algn="l">
              <a:lnSpc>
                <a:spcPct val="150000"/>
              </a:lnSpc>
            </a:pPr>
            <a:r>
              <a:rPr lang="en-US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Objectives:</a:t>
            </a:r>
          </a:p>
          <a:p>
            <a:pPr marL="742950" lvl="1" indent="-285750" algn="l">
              <a:lnSpc>
                <a:spcPct val="150000"/>
              </a:lnSpc>
              <a:buFont typeface="+mj-lt"/>
              <a:buAutoNum type="arabicPeriod"/>
            </a:pPr>
            <a:endParaRPr lang="en-US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0896F70-0E57-B001-3C98-BB76EA937037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FB315134-FD10-6E28-FDC9-29E7F29C2454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030511-C4E9-4DD3-E617-B1EA0A0891F6}"/>
              </a:ext>
            </a:extLst>
          </p:cNvPr>
          <p:cNvSpPr txBox="1"/>
          <p:nvPr/>
        </p:nvSpPr>
        <p:spPr>
          <a:xfrm>
            <a:off x="408317" y="1328301"/>
            <a:ext cx="645112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objectives of the bus reservation system are to streamline booking processes, ensure secure transactions, provide real-time updates, enhance user satisfaction, optimize operational efficiency, accommodate scalability, integrate with external services, promote sustainability, ensure accessibility, and foster innovation.</a:t>
            </a:r>
          </a:p>
        </p:txBody>
      </p:sp>
    </p:spTree>
    <p:extLst>
      <p:ext uri="{BB962C8B-B14F-4D97-AF65-F5344CB8AC3E}">
        <p14:creationId xmlns:p14="http://schemas.microsoft.com/office/powerpoint/2010/main" val="487481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Modelling &amp; Results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:a16="http://schemas.microsoft.com/office/drawing/2014/main" id="{D2FA24E3-5201-10AD-6410-56F7C8331C21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endParaRPr lang="en-IN" sz="10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54FCDF-78B2-0E5B-50D6-B48B9A968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299712"/>
            <a:ext cx="4275439" cy="33761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3EA8F4-6B85-D191-6956-556102083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1043" y="1299713"/>
            <a:ext cx="4703414" cy="337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6559A34-456E-49A1-8157-9E3D18BFAD36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purl.org/dc/elements/1.1/"/>
    <ds:schemaRef ds:uri="http://schemas.microsoft.com/office/2006/metadata/properties"/>
    <ds:schemaRef ds:uri="http://schemas.microsoft.com/office/infopath/2007/PartnerControls"/>
    <ds:schemaRef ds:uri="c0fa2617-96bd-425d-8578-e93563fe37c5"/>
    <ds:schemaRef ds:uri="9162bd5b-4ed9-4da3-b376-05204580ba3f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</TotalTime>
  <Words>664</Words>
  <Application>Microsoft Office PowerPoint</Application>
  <PresentationFormat>On-screen Show (16:9)</PresentationFormat>
  <Paragraphs>78</Paragraphs>
  <Slides>17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  <vt:variant>
        <vt:lpstr>Custom Shows</vt:lpstr>
      </vt:variant>
      <vt:variant>
        <vt:i4>1</vt:i4>
      </vt:variant>
    </vt:vector>
  </HeadingPairs>
  <TitlesOfParts>
    <vt:vector size="24" baseType="lpstr">
      <vt:lpstr>Arial</vt:lpstr>
      <vt:lpstr>Arial MT</vt:lpstr>
      <vt:lpstr>Calibri</vt:lpstr>
      <vt:lpstr>Söhne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Project Overview</vt:lpstr>
      <vt:lpstr>Proposed Solution</vt:lpstr>
      <vt:lpstr>PowerPoint Presentation</vt:lpstr>
      <vt:lpstr>Technology Used</vt:lpstr>
      <vt:lpstr>Modelling &amp; Results</vt:lpstr>
      <vt:lpstr>Homepage</vt:lpstr>
      <vt:lpstr>Login-Page</vt:lpstr>
      <vt:lpstr>New-User Registration</vt:lpstr>
      <vt:lpstr>Source Page</vt:lpstr>
      <vt:lpstr>Find Bus And Booking Cancellation</vt:lpstr>
      <vt:lpstr>Future Enhancements: </vt:lpstr>
      <vt:lpstr>Conclusion</vt:lpstr>
      <vt:lpstr>Thank You!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Mehanthika S</cp:lastModifiedBy>
  <cp:revision>8</cp:revision>
  <dcterms:modified xsi:type="dcterms:W3CDTF">2024-04-09T08:18:33Z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